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411" r:id="rId2"/>
    <p:sldId id="351" r:id="rId3"/>
    <p:sldId id="357" r:id="rId4"/>
    <p:sldId id="405" r:id="rId5"/>
    <p:sldId id="333" r:id="rId6"/>
    <p:sldId id="267" r:id="rId7"/>
    <p:sldId id="272" r:id="rId8"/>
    <p:sldId id="342" r:id="rId9"/>
    <p:sldId id="313" r:id="rId10"/>
    <p:sldId id="284" r:id="rId11"/>
    <p:sldId id="408" r:id="rId12"/>
    <p:sldId id="409" r:id="rId13"/>
    <p:sldId id="312" r:id="rId14"/>
    <p:sldId id="410" r:id="rId15"/>
    <p:sldId id="412" r:id="rId16"/>
  </p:sldIdLst>
  <p:sldSz cx="9906000" cy="6858000" type="A4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aly Velásquez" initials="MV" lastIdx="1" clrIdx="0">
    <p:extLst>
      <p:ext uri="{19B8F6BF-5375-455C-9EA6-DF929625EA0E}">
        <p15:presenceInfo xmlns:p15="http://schemas.microsoft.com/office/powerpoint/2012/main" userId="503e835a76b4d2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C93"/>
    <a:srgbClr val="FFFFFF"/>
    <a:srgbClr val="0B76BC"/>
    <a:srgbClr val="F6ABCC"/>
    <a:srgbClr val="DF13B3"/>
    <a:srgbClr val="FDCC0D"/>
    <a:srgbClr val="0D5CAB"/>
    <a:srgbClr val="FDD006"/>
    <a:srgbClr val="0E5CA5"/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68" autoAdjust="0"/>
    <p:restoredTop sz="94660"/>
  </p:normalViewPr>
  <p:slideViewPr>
    <p:cSldViewPr snapToGrid="0">
      <p:cViewPr>
        <p:scale>
          <a:sx n="60" d="100"/>
          <a:sy n="60" d="100"/>
        </p:scale>
        <p:origin x="1314" y="366"/>
      </p:cViewPr>
      <p:guideLst>
        <p:guide orient="horz" pos="2228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1727"/>
          </a:xfrm>
          <a:prstGeom prst="rect">
            <a:avLst/>
          </a:prstGeom>
        </p:spPr>
        <p:txBody>
          <a:bodyPr vert="horz" lIns="99109" tIns="49554" rIns="99109" bIns="4955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7"/>
          </a:xfrm>
          <a:prstGeom prst="rect">
            <a:avLst/>
          </a:prstGeom>
        </p:spPr>
        <p:txBody>
          <a:bodyPr vert="horz" lIns="99109" tIns="49554" rIns="99109" bIns="49554" rtlCol="0"/>
          <a:lstStyle>
            <a:lvl1pPr algn="r">
              <a:defRPr sz="1300"/>
            </a:lvl1pPr>
          </a:lstStyle>
          <a:p>
            <a:fld id="{45F17430-4B54-4600-BE51-062A93016958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17625" y="1200150"/>
            <a:ext cx="46799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109" tIns="49554" rIns="99109" bIns="49554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9109" tIns="49554" rIns="99109" bIns="49554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1726"/>
          </a:xfrm>
          <a:prstGeom prst="rect">
            <a:avLst/>
          </a:prstGeom>
        </p:spPr>
        <p:txBody>
          <a:bodyPr vert="horz" lIns="99109" tIns="49554" rIns="99109" bIns="4955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9109" tIns="49554" rIns="99109" bIns="49554" rtlCol="0" anchor="b"/>
          <a:lstStyle>
            <a:lvl1pPr algn="r">
              <a:defRPr sz="1300"/>
            </a:lvl1pPr>
          </a:lstStyle>
          <a:p>
            <a:fld id="{B0A967B9-8CFF-4E5C-8B63-581B069310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65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9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4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2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6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5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1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9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DDFF-8DE9-484C-ACCE-49B9B8834F9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F3EA-5616-4A22-B9C6-B53813AA55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4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4.jpeg"/><Relationship Id="rId7" Type="http://schemas.openxmlformats.org/officeDocument/2006/relationships/image" Target="../media/image6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723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8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53688" y="265350"/>
            <a:ext cx="4932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400" b="1" dirty="0">
                <a:solidFill>
                  <a:srgbClr val="CC00CC"/>
                </a:solidFill>
              </a:rPr>
              <a:t>Etiqueta Chocolate M&amp;M minis 30gr.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30ED247-41B6-4B9E-9080-DF12F1779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267" y="2164290"/>
            <a:ext cx="2559478" cy="215876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555696" y="616318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M&amp;M</a:t>
            </a:r>
            <a:endParaRPr lang="es-PA" dirty="0"/>
          </a:p>
        </p:txBody>
      </p:sp>
      <p:sp>
        <p:nvSpPr>
          <p:cNvPr id="2" name="Rectángulo 1"/>
          <p:cNvSpPr/>
          <p:nvPr/>
        </p:nvSpPr>
        <p:spPr>
          <a:xfrm rot="5400000">
            <a:off x="2768888" y="1926948"/>
            <a:ext cx="3384000" cy="3024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2684" flipH="1">
            <a:off x="4900212" y="3211453"/>
            <a:ext cx="861170" cy="45498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5400000" flipH="1">
            <a:off x="2616596" y="2849258"/>
            <a:ext cx="1931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 smtClean="0">
                <a:solidFill>
                  <a:srgbClr val="EA3C93"/>
                </a:solidFill>
                <a:effectLst>
                  <a:glow rad="139700">
                    <a:schemeClr val="bg1">
                      <a:alpha val="91000"/>
                    </a:schemeClr>
                  </a:glow>
                </a:effectLst>
                <a:latin typeface="Arcade" panose="00000400000000000000" pitchFamily="2" charset="0"/>
              </a:rPr>
              <a:t>Alexa</a:t>
            </a:r>
            <a:endParaRPr lang="es-PA" sz="6000" dirty="0">
              <a:solidFill>
                <a:srgbClr val="EA3C93"/>
              </a:solidFill>
              <a:effectLst>
                <a:glow rad="139700">
                  <a:schemeClr val="bg1">
                    <a:alpha val="91000"/>
                  </a:schemeClr>
                </a:glow>
              </a:effectLst>
              <a:latin typeface="Arcade" panose="00000400000000000000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 rot="5400000" flipH="1">
            <a:off x="3554782" y="3208112"/>
            <a:ext cx="1702710" cy="46166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rgbClr val="F6ABCC"/>
                </a:solidFill>
                <a:effectLst>
                  <a:outerShdw blurRad="152400" dist="38100" dir="10800000" sx="91000" sy="91000" algn="r" rotWithShape="0">
                    <a:schemeClr val="bg1">
                      <a:alpha val="64000"/>
                    </a:schemeClr>
                  </a:outerShdw>
                </a:effectLst>
                <a:latin typeface="A&amp;S Shocard Block" panose="020B0603050302020204" pitchFamily="34" charset="0"/>
              </a:rPr>
              <a:t>Los 5 de</a:t>
            </a:r>
            <a:endParaRPr lang="es-PA" sz="2400" dirty="0">
              <a:solidFill>
                <a:srgbClr val="F6ABCC"/>
              </a:solidFill>
              <a:effectLst>
                <a:outerShdw blurRad="152400" dist="38100" dir="10800000" sx="91000" sy="91000" algn="r" rotWithShape="0">
                  <a:schemeClr val="bg1">
                    <a:alpha val="64000"/>
                  </a:schemeClr>
                </a:outerShdw>
              </a:effectLst>
              <a:latin typeface="A&amp;S Shocard Block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6106157" y="790194"/>
            <a:ext cx="139275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1662" dirty="0"/>
              <a:t>Mini </a:t>
            </a:r>
            <a:r>
              <a:rPr lang="es-PA" sz="1662" dirty="0" err="1"/>
              <a:t>hersheys</a:t>
            </a:r>
            <a:endParaRPr lang="es-PA" sz="1662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21" b="98691" l="2326" r="9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685">
            <a:off x="9753377" y="990599"/>
            <a:ext cx="3560028" cy="1581315"/>
          </a:xfrm>
          <a:prstGeom prst="rect">
            <a:avLst/>
          </a:prstGeom>
          <a:effectLst>
            <a:outerShdw blurRad="152400" dist="419100" dir="10500000" sx="41000" sy="41000" rotWithShape="0">
              <a:prstClr val="black">
                <a:alpha val="31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05" r="95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98" y="1220257"/>
            <a:ext cx="3067757" cy="3067757"/>
          </a:xfrm>
          <a:prstGeom prst="rect">
            <a:avLst/>
          </a:prstGeom>
          <a:effectLst>
            <a:outerShdw blurRad="279400" dist="203200" dir="6960000" sx="103000" sy="103000" algn="t" rotWithShape="0">
              <a:prstClr val="black">
                <a:alpha val="57000"/>
              </a:prst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3227610" y="964248"/>
            <a:ext cx="998924" cy="274575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30000" sy="5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" t="4380" r="1538" b="5296"/>
          <a:stretch/>
        </p:blipFill>
        <p:spPr>
          <a:xfrm>
            <a:off x="3274129" y="3098094"/>
            <a:ext cx="952405" cy="3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0" t="31579" r="33801" b="31579"/>
          <a:stretch/>
        </p:blipFill>
        <p:spPr>
          <a:xfrm>
            <a:off x="3922295" y="2165684"/>
            <a:ext cx="2141622" cy="2526632"/>
          </a:xfrm>
          <a:prstGeom prst="rect">
            <a:avLst/>
          </a:prstGeom>
        </p:spPr>
      </p:pic>
      <p:pic>
        <p:nvPicPr>
          <p:cNvPr id="2" name="Picture 3" descr="N:\negocio_invitaciones\material_para_kits_imprimibles\moldes\etiquetas_mesa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3806" y="2123281"/>
            <a:ext cx="2338388" cy="2611437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4027136" y="2921167"/>
            <a:ext cx="1931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 smtClean="0">
                <a:solidFill>
                  <a:srgbClr val="EA3C93"/>
                </a:solidFill>
                <a:effectLst>
                  <a:glow rad="139700">
                    <a:schemeClr val="bg1">
                      <a:alpha val="91000"/>
                    </a:schemeClr>
                  </a:glow>
                </a:effectLst>
                <a:latin typeface="Arcade" panose="00000400000000000000" pitchFamily="2" charset="0"/>
              </a:rPr>
              <a:t>Alexa</a:t>
            </a:r>
            <a:endParaRPr lang="es-PA" sz="6000" dirty="0">
              <a:solidFill>
                <a:srgbClr val="EA3C93"/>
              </a:solidFill>
              <a:effectLst>
                <a:glow rad="139700">
                  <a:schemeClr val="bg1">
                    <a:alpha val="91000"/>
                  </a:schemeClr>
                </a:glow>
              </a:effectLst>
              <a:latin typeface="Arcade" panose="000004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73" y="2497312"/>
            <a:ext cx="925864" cy="76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0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adroTexto 34"/>
          <p:cNvSpPr txBox="1"/>
          <p:nvPr/>
        </p:nvSpPr>
        <p:spPr>
          <a:xfrm>
            <a:off x="5541552" y="331000"/>
            <a:ext cx="4684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Etiqueta de Chocolate </a:t>
            </a:r>
            <a:r>
              <a:rPr lang="es-MX" dirty="0" err="1"/>
              <a:t>Hershey</a:t>
            </a:r>
            <a:endParaRPr lang="es-MX" dirty="0"/>
          </a:p>
          <a:p>
            <a:r>
              <a:rPr lang="es-MX" dirty="0"/>
              <a:t>Imprimir en </a:t>
            </a:r>
            <a:r>
              <a:rPr lang="es-MX" dirty="0" err="1"/>
              <a:t>Glase</a:t>
            </a:r>
            <a:r>
              <a:rPr lang="es-MX" dirty="0"/>
              <a:t> Brillante y pegar los extremos</a:t>
            </a:r>
          </a:p>
          <a:p>
            <a:r>
              <a:rPr lang="es-MX" dirty="0"/>
              <a:t>También puede imprimir en papel adhesivo. </a:t>
            </a:r>
          </a:p>
          <a:p>
            <a:endParaRPr lang="en-US" dirty="0"/>
          </a:p>
        </p:txBody>
      </p:sp>
      <p:pic>
        <p:nvPicPr>
          <p:cNvPr id="1026" name="Picture 2" descr="Resultado de imagen para chocolate hershey's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3" b="30173"/>
          <a:stretch/>
        </p:blipFill>
        <p:spPr bwMode="auto">
          <a:xfrm>
            <a:off x="10225591" y="1305308"/>
            <a:ext cx="4991100" cy="21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 rot="16200000">
            <a:off x="4568625" y="3221586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BARRA DE CHOCOLATE</a:t>
            </a:r>
            <a:endParaRPr lang="es-PA" dirty="0"/>
          </a:p>
        </p:txBody>
      </p:sp>
      <p:sp>
        <p:nvSpPr>
          <p:cNvPr id="3" name="Rectángulo 2"/>
          <p:cNvSpPr/>
          <p:nvPr/>
        </p:nvSpPr>
        <p:spPr>
          <a:xfrm>
            <a:off x="1206618" y="331000"/>
            <a:ext cx="4334934" cy="5994400"/>
          </a:xfrm>
          <a:prstGeom prst="rect">
            <a:avLst/>
          </a:prstGeom>
          <a:blipFill dpi="0" rotWithShape="1">
            <a:blip r:embed="rId3"/>
            <a:srcRect/>
            <a:tile tx="0" ty="0" sx="60000" sy="60000" flip="none" algn="r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1249857" y="2363769"/>
            <a:ext cx="352692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500" dirty="0" smtClean="0">
                <a:solidFill>
                  <a:srgbClr val="EA3C93"/>
                </a:solidFill>
                <a:effectLst>
                  <a:glow rad="139700">
                    <a:schemeClr val="bg1">
                      <a:alpha val="91000"/>
                    </a:schemeClr>
                  </a:glow>
                </a:effectLst>
                <a:latin typeface="Arcade" panose="00000400000000000000" pitchFamily="2" charset="0"/>
              </a:rPr>
              <a:t>Alexa</a:t>
            </a:r>
            <a:endParaRPr lang="es-PA" sz="11500" dirty="0">
              <a:solidFill>
                <a:srgbClr val="EA3C93"/>
              </a:solidFill>
              <a:effectLst>
                <a:glow rad="139700">
                  <a:schemeClr val="bg1">
                    <a:alpha val="91000"/>
                  </a:schemeClr>
                </a:glow>
              </a:effectLst>
              <a:latin typeface="Arcade" panose="000004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18225">
            <a:off x="3042896" y="1211854"/>
            <a:ext cx="1456724" cy="3391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33928" r="1389" b="27057"/>
          <a:stretch/>
        </p:blipFill>
        <p:spPr>
          <a:xfrm rot="16200000">
            <a:off x="2885804" y="2812195"/>
            <a:ext cx="4037274" cy="11881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6103" y="4489876"/>
            <a:ext cx="1125210" cy="14512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798" y="2657331"/>
            <a:ext cx="2574235" cy="154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8" b="7846"/>
          <a:stretch/>
        </p:blipFill>
        <p:spPr>
          <a:xfrm>
            <a:off x="65314" y="-130629"/>
            <a:ext cx="9065623" cy="6962504"/>
          </a:xfrm>
          <a:prstGeom prst="rect">
            <a:avLst/>
          </a:prstGeom>
        </p:spPr>
      </p:pic>
      <p:pic>
        <p:nvPicPr>
          <p:cNvPr id="4" name="Picture 2" descr="N:\negocio_invitaciones\material_para_kits_imprimibles\moldes\banderin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89443" y="-1164433"/>
            <a:ext cx="7096126" cy="9186863"/>
          </a:xfrm>
          <a:prstGeom prst="rect">
            <a:avLst/>
          </a:prstGeom>
          <a:noFill/>
        </p:spPr>
      </p:pic>
      <p:sp>
        <p:nvSpPr>
          <p:cNvPr id="6" name="Estrella de 6 puntas 5"/>
          <p:cNvSpPr/>
          <p:nvPr/>
        </p:nvSpPr>
        <p:spPr>
          <a:xfrm>
            <a:off x="3383279" y="346163"/>
            <a:ext cx="5146765" cy="6165669"/>
          </a:xfrm>
          <a:prstGeom prst="star6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6" y="3873131"/>
            <a:ext cx="1985557" cy="263870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8847" y="307937"/>
            <a:ext cx="1581964" cy="15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66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18714" r="49925" b="17427"/>
          <a:stretch/>
        </p:blipFill>
        <p:spPr>
          <a:xfrm>
            <a:off x="3240504" y="1283368"/>
            <a:ext cx="1716507" cy="437949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18714" r="49925" b="17427"/>
          <a:stretch/>
        </p:blipFill>
        <p:spPr>
          <a:xfrm>
            <a:off x="7732295" y="1331495"/>
            <a:ext cx="1716507" cy="437949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11938" r="34835" b="19056"/>
          <a:stretch/>
        </p:blipFill>
        <p:spPr>
          <a:xfrm>
            <a:off x="4904184" y="978568"/>
            <a:ext cx="2812070" cy="473242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11938" r="34016" b="19056"/>
          <a:stretch/>
        </p:blipFill>
        <p:spPr>
          <a:xfrm>
            <a:off x="417094" y="978568"/>
            <a:ext cx="2855495" cy="4732422"/>
          </a:xfrm>
          <a:prstGeom prst="rect">
            <a:avLst/>
          </a:prstGeom>
        </p:spPr>
      </p:pic>
      <p:sp>
        <p:nvSpPr>
          <p:cNvPr id="9" name="12 CuadroTexto"/>
          <p:cNvSpPr txBox="1"/>
          <p:nvPr/>
        </p:nvSpPr>
        <p:spPr>
          <a:xfrm rot="16200000">
            <a:off x="8489180" y="3200574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PEGAR  AQUI</a:t>
            </a:r>
          </a:p>
        </p:txBody>
      </p:sp>
      <p:pic>
        <p:nvPicPr>
          <p:cNvPr id="10" name="Picture 4" descr="N:\negocio_invitaciones\material_para_kits_imprimibles\moldes\cajas\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728" y="978568"/>
            <a:ext cx="9534525" cy="5224462"/>
          </a:xfrm>
          <a:prstGeom prst="rect">
            <a:avLst/>
          </a:prstGeom>
          <a:noFill/>
        </p:spPr>
      </p:pic>
      <p:pic>
        <p:nvPicPr>
          <p:cNvPr id="11" name="Picture 5" descr="N:\negocio_invitaciones\material_para_kits_imprimibles\moldes\cajas\l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55" y="1830776"/>
            <a:ext cx="8915400" cy="2432050"/>
          </a:xfrm>
          <a:prstGeom prst="rect">
            <a:avLst/>
          </a:prstGeom>
          <a:noFill/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40" y="2853526"/>
            <a:ext cx="1004879" cy="133543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83" y="2776060"/>
            <a:ext cx="1411136" cy="7846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18" y="2776060"/>
            <a:ext cx="1448364" cy="119433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70" y="1904706"/>
            <a:ext cx="773324" cy="73484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79" y="1830776"/>
            <a:ext cx="773324" cy="73484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2845" y="2245214"/>
            <a:ext cx="1825863" cy="246668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6" y="3208142"/>
            <a:ext cx="772022" cy="99569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CuadroTexto 25"/>
          <p:cNvSpPr txBox="1"/>
          <p:nvPr/>
        </p:nvSpPr>
        <p:spPr>
          <a:xfrm>
            <a:off x="1844841" y="7170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12148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10138012" y="102219"/>
            <a:ext cx="280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Etiqueta para </a:t>
            </a:r>
            <a:r>
              <a:rPr lang="es-MX" dirty="0" err="1"/>
              <a:t>Pringles</a:t>
            </a:r>
            <a:endParaRPr lang="es-MX" dirty="0"/>
          </a:p>
          <a:p>
            <a:r>
              <a:rPr lang="es-MX" dirty="0"/>
              <a:t>imprimir en papel adhesivo </a:t>
            </a:r>
          </a:p>
          <a:p>
            <a:endParaRPr lang="en-US" dirty="0"/>
          </a:p>
        </p:txBody>
      </p:sp>
      <p:pic>
        <p:nvPicPr>
          <p:cNvPr id="1026" name="Picture 2" descr="Pringles PNG, Clipart, Food, Junk Food, Orange, Orange Drink ...">
            <a:extLst>
              <a:ext uri="{FF2B5EF4-FFF2-40B4-BE49-F238E27FC236}">
                <a16:creationId xmlns:a16="http://schemas.microsoft.com/office/drawing/2014/main" id="{CCA0D59A-CAD2-4AF6-B787-1D2B74B0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34" b="95028" l="9753" r="89973">
                        <a14:foregroundMark x1="31456" y1="37017" x2="42582" y2="29558"/>
                        <a14:foregroundMark x1="35852" y1="42265" x2="40522" y2="36050"/>
                        <a14:foregroundMark x1="40522" y1="36050" x2="43956" y2="27072"/>
                        <a14:foregroundMark x1="43956" y1="27072" x2="43956" y2="25414"/>
                        <a14:foregroundMark x1="26099" y1="37845" x2="27747" y2="30939"/>
                        <a14:foregroundMark x1="36538" y1="37707" x2="43681" y2="39227"/>
                        <a14:foregroundMark x1="43681" y1="39227" x2="48352" y2="38122"/>
                        <a14:foregroundMark x1="36126" y1="72652" x2="47115" y2="71271"/>
                        <a14:foregroundMark x1="27747" y1="70994" x2="58516" y2="66575"/>
                        <a14:foregroundMark x1="43544" y1="92127" x2="50412" y2="91160"/>
                        <a14:foregroundMark x1="50412" y1="91160" x2="50549" y2="91160"/>
                        <a14:foregroundMark x1="44918" y1="94613" x2="54121" y2="95028"/>
                        <a14:foregroundMark x1="54121" y1="95028" x2="75000" y2="87707"/>
                        <a14:foregroundMark x1="75549" y1="89088" x2="65522" y2="93508"/>
                        <a14:foregroundMark x1="78846" y1="86050" x2="70604" y2="92265"/>
                        <a14:foregroundMark x1="38462" y1="29282" x2="41209" y2="27624"/>
                        <a14:foregroundMark x1="48626" y1="28039" x2="52473" y2="30387"/>
                        <a14:foregroundMark x1="51374" y1="37845" x2="45467" y2="40331"/>
                        <a14:foregroundMark x1="39011" y1="42680" x2="44231" y2="38812"/>
                        <a14:foregroundMark x1="52473" y1="31492" x2="52610" y2="37155"/>
                        <a14:foregroundMark x1="31593" y1="32735" x2="34753" y2="29420"/>
                        <a14:foregroundMark x1="26786" y1="40884" x2="36401" y2="45304"/>
                        <a14:foregroundMark x1="29670" y1="30801" x2="32005" y2="33425"/>
                        <a14:foregroundMark x1="21566" y1="11050" x2="57555" y2="7320"/>
                        <a14:foregroundMark x1="57555" y1="7320" x2="73077" y2="9116"/>
                        <a14:foregroundMark x1="73077" y1="9116" x2="80769" y2="12293"/>
                        <a14:foregroundMark x1="19374" y1="13812" x2="23352" y2="7873"/>
                        <a14:foregroundMark x1="18819" y1="14641" x2="19374" y2="13812"/>
                        <a14:foregroundMark x1="23352" y1="7873" x2="56181" y2="6215"/>
                        <a14:foregroundMark x1="18269" y1="13950" x2="24313" y2="8702"/>
                        <a14:foregroundMark x1="24313" y1="8702" x2="55357" y2="4834"/>
                        <a14:foregroundMark x1="55357" y1="4834" x2="70879" y2="6077"/>
                        <a14:foregroundMark x1="70879" y1="6077" x2="82830" y2="11602"/>
                        <a14:foregroundMark x1="22107" y1="86926" x2="29808" y2="91160"/>
                        <a14:foregroundMark x1="19368" y1="81768" x2="20991" y2="85466"/>
                        <a14:foregroundMark x1="79121" y1="85635" x2="79396" y2="82320"/>
                        <a14:foregroundMark x1="80082" y1="83564" x2="80082" y2="80525"/>
                        <a14:backgroundMark x1="17033" y1="13812" x2="17033" y2="13812"/>
                        <a14:backgroundMark x1="25137" y1="5110" x2="25137" y2="5110"/>
                        <a14:backgroundMark x1="23626" y1="6077" x2="23626" y2="6077"/>
                        <a14:backgroundMark x1="29945" y1="4144" x2="29945" y2="4144"/>
                        <a14:backgroundMark x1="33516" y1="3867" x2="33516" y2="3867"/>
                        <a14:backgroundMark x1="44780" y1="2348" x2="44780" y2="2348"/>
                        <a14:backgroundMark x1="47802" y1="2624" x2="47802" y2="2624"/>
                        <a14:backgroundMark x1="52198" y1="3039" x2="52198" y2="3039"/>
                        <a14:backgroundMark x1="57005" y1="2210" x2="57005" y2="2210"/>
                        <a14:backgroundMark x1="75687" y1="5110" x2="75687" y2="5110"/>
                        <a14:backgroundMark x1="73626" y1="4696" x2="73626" y2="4696"/>
                        <a14:backgroundMark x1="71429" y1="3867" x2="71429" y2="3867"/>
                        <a14:backgroundMark x1="71016" y1="4696" x2="71016" y2="4696"/>
                        <a14:backgroundMark x1="69368" y1="3867" x2="69368" y2="3867"/>
                        <a14:backgroundMark x1="77885" y1="6215" x2="77885" y2="6215"/>
                        <a14:backgroundMark x1="77885" y1="90055" x2="77885" y2="90055"/>
                        <a14:backgroundMark x1="21154" y1="88536" x2="21154" y2="88536"/>
                        <a14:backgroundMark x1="18681" y1="86050" x2="18681" y2="86050"/>
                        <a14:backgroundMark x1="21154" y1="87845" x2="21154" y2="87845"/>
                        <a14:backgroundMark x1="19368" y1="86464" x2="19368" y2="86464"/>
                        <a14:backgroundMark x1="19643" y1="86602" x2="21016" y2="8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971" y="3359634"/>
            <a:ext cx="2036344" cy="20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584" y="1107563"/>
            <a:ext cx="2645893" cy="1896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5696" y="6163184"/>
            <a:ext cx="109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PRINGLES</a:t>
            </a:r>
            <a:endParaRPr lang="es-PA" dirty="0"/>
          </a:p>
        </p:txBody>
      </p:sp>
      <p:sp>
        <p:nvSpPr>
          <p:cNvPr id="4" name="Rectángulo 3"/>
          <p:cNvSpPr/>
          <p:nvPr/>
        </p:nvSpPr>
        <p:spPr>
          <a:xfrm>
            <a:off x="789276" y="2088342"/>
            <a:ext cx="8779001" cy="288975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7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3931" y="1452666"/>
            <a:ext cx="3126891" cy="422432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86" y="2940247"/>
            <a:ext cx="1452651" cy="18735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79" y="2391758"/>
            <a:ext cx="1450806" cy="192804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/>
          <p:cNvSpPr txBox="1"/>
          <p:nvPr/>
        </p:nvSpPr>
        <p:spPr>
          <a:xfrm>
            <a:off x="4318968" y="2721155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rgbClr val="F6ABCC"/>
                </a:solidFill>
                <a:latin typeface="A&amp;S Shocard Block" panose="020B0603050302020204" pitchFamily="34" charset="0"/>
              </a:rPr>
              <a:t>Los 5 de</a:t>
            </a:r>
            <a:endParaRPr lang="es-PA" sz="2400" dirty="0">
              <a:solidFill>
                <a:srgbClr val="F6ABCC"/>
              </a:solidFill>
              <a:latin typeface="A&amp;S Shocard Block" panose="020B06030503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48193" y="2809944"/>
            <a:ext cx="27430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dirty="0" smtClean="0">
                <a:solidFill>
                  <a:srgbClr val="EA3C9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cade" panose="00000400000000000000" pitchFamily="2" charset="0"/>
              </a:rPr>
              <a:t>Alexa</a:t>
            </a:r>
            <a:endParaRPr lang="es-PA" sz="8800" dirty="0">
              <a:solidFill>
                <a:srgbClr val="EA3C9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cade" panose="00000400000000000000" pitchFamily="2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20886" r="12773" b="8630"/>
          <a:stretch/>
        </p:blipFill>
        <p:spPr>
          <a:xfrm>
            <a:off x="1038181" y="3916793"/>
            <a:ext cx="903681" cy="83210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120" y="3429000"/>
            <a:ext cx="998118" cy="1279639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437330" y="-2045369"/>
            <a:ext cx="4082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/>
              <a:t>Las fuentes usadas son </a:t>
            </a:r>
          </a:p>
          <a:p>
            <a:r>
              <a:rPr lang="es-MX" sz="3200" dirty="0" smtClean="0"/>
              <a:t>A&amp;S </a:t>
            </a:r>
            <a:r>
              <a:rPr lang="es-MX" sz="3200" dirty="0" err="1" smtClean="0"/>
              <a:t>Shocard</a:t>
            </a:r>
            <a:r>
              <a:rPr lang="es-MX" sz="3200" dirty="0" smtClean="0"/>
              <a:t> Block</a:t>
            </a:r>
          </a:p>
          <a:p>
            <a:r>
              <a:rPr lang="es-MX" sz="3200" dirty="0" err="1" smtClean="0"/>
              <a:t>Arcade</a:t>
            </a:r>
            <a:endParaRPr lang="es-PA" sz="3200" dirty="0"/>
          </a:p>
        </p:txBody>
      </p:sp>
    </p:spTree>
    <p:extLst>
      <p:ext uri="{BB962C8B-B14F-4D97-AF65-F5344CB8AC3E}">
        <p14:creationId xmlns:p14="http://schemas.microsoft.com/office/powerpoint/2010/main" val="34805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6"/>
    </mc:Choice>
    <mc:Fallback xmlns="">
      <p:transition spd="slow" advTm="1675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601722" y="1232003"/>
            <a:ext cx="188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Tapa para </a:t>
            </a:r>
            <a:r>
              <a:rPr lang="es-MX" dirty="0" err="1"/>
              <a:t>pringles</a:t>
            </a:r>
            <a:endParaRPr lang="en-US" dirty="0"/>
          </a:p>
        </p:txBody>
      </p:sp>
      <p:pic>
        <p:nvPicPr>
          <p:cNvPr id="11266" name="Picture 2" descr="Carrusel Pequeñas Pringles Puede Etiquetas Cumpleaños | Etsy">
            <a:extLst>
              <a:ext uri="{FF2B5EF4-FFF2-40B4-BE49-F238E27FC236}">
                <a16:creationId xmlns:a16="http://schemas.microsoft.com/office/drawing/2014/main" id="{5CE2FDFC-64F9-4CF6-B5BC-72ABDCE04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7" t="42567" r="2473" b="16639"/>
          <a:stretch/>
        </p:blipFill>
        <p:spPr bwMode="auto">
          <a:xfrm>
            <a:off x="5240934" y="1846834"/>
            <a:ext cx="2361178" cy="354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02112" y="6078085"/>
            <a:ext cx="1609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TAPA PRINGLES</a:t>
            </a:r>
            <a:endParaRPr lang="es-PA" dirty="0"/>
          </a:p>
        </p:txBody>
      </p:sp>
      <p:sp>
        <p:nvSpPr>
          <p:cNvPr id="15" name="Elipse 9">
            <a:extLst>
              <a:ext uri="{FF2B5EF4-FFF2-40B4-BE49-F238E27FC236}">
                <a16:creationId xmlns:a16="http://schemas.microsoft.com/office/drawing/2014/main" id="{54BB5755-CAF6-4FFA-B82B-A3E08BBF07B5}"/>
              </a:ext>
            </a:extLst>
          </p:cNvPr>
          <p:cNvSpPr/>
          <p:nvPr/>
        </p:nvSpPr>
        <p:spPr>
          <a:xfrm>
            <a:off x="-2316596" y="7217561"/>
            <a:ext cx="2743200" cy="27432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solidFill>
              <a:srgbClr val="723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lipse 1"/>
          <p:cNvSpPr/>
          <p:nvPr/>
        </p:nvSpPr>
        <p:spPr>
          <a:xfrm>
            <a:off x="426604" y="286885"/>
            <a:ext cx="2743200" cy="27432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7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7" name="CuadroTexto 6"/>
          <p:cNvSpPr txBox="1"/>
          <p:nvPr/>
        </p:nvSpPr>
        <p:spPr>
          <a:xfrm>
            <a:off x="657578" y="523395"/>
            <a:ext cx="25122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dirty="0" smtClean="0">
                <a:solidFill>
                  <a:srgbClr val="EA3C9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cade" panose="00000400000000000000" pitchFamily="2" charset="0"/>
              </a:rPr>
              <a:t>Alexa</a:t>
            </a:r>
            <a:endParaRPr lang="es-PA" sz="8000" dirty="0">
              <a:solidFill>
                <a:srgbClr val="EA3C9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cade" panose="00000400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8" y="1658485"/>
            <a:ext cx="861896" cy="11116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840946" y="1754431"/>
            <a:ext cx="7617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 smtClean="0">
                <a:solidFill>
                  <a:srgbClr val="F6ABCC"/>
                </a:solidFill>
                <a:latin typeface="A&amp;S Shocard Block" panose="020B0603050302020204" pitchFamily="34" charset="0"/>
              </a:rPr>
              <a:t>5</a:t>
            </a:r>
            <a:endParaRPr lang="es-PA" sz="6000" dirty="0">
              <a:solidFill>
                <a:srgbClr val="F6ABCC"/>
              </a:solidFill>
              <a:latin typeface="A&amp;S Shocard Block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spd="slow" advTm="228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D488C0F7-424E-4D8F-8655-814E86AC20ED}"/>
              </a:ext>
            </a:extLst>
          </p:cNvPr>
          <p:cNvSpPr txBox="1"/>
          <p:nvPr/>
        </p:nvSpPr>
        <p:spPr>
          <a:xfrm>
            <a:off x="6105455" y="2607593"/>
            <a:ext cx="210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Topper</a:t>
            </a:r>
            <a:r>
              <a:rPr lang="es-MX" dirty="0"/>
              <a:t> para Pringles</a:t>
            </a:r>
          </a:p>
          <a:p>
            <a:endParaRPr lang="en-U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B69C1B-09F2-43AC-999F-91FDBE265770}"/>
              </a:ext>
            </a:extLst>
          </p:cNvPr>
          <p:cNvSpPr/>
          <p:nvPr/>
        </p:nvSpPr>
        <p:spPr>
          <a:xfrm>
            <a:off x="1835946" y="2296047"/>
            <a:ext cx="697568" cy="9724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0242" name="Picture 2" descr="pringlespersonalizadas Instagram posts - Gramho.com">
            <a:extLst>
              <a:ext uri="{FF2B5EF4-FFF2-40B4-BE49-F238E27FC236}">
                <a16:creationId xmlns:a16="http://schemas.microsoft.com/office/drawing/2014/main" id="{EC3101F2-0F8C-4E9F-9839-91480287D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74"/>
          <a:stretch/>
        </p:blipFill>
        <p:spPr bwMode="auto">
          <a:xfrm>
            <a:off x="5832993" y="3567074"/>
            <a:ext cx="2647167" cy="189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3019" y="1128797"/>
            <a:ext cx="140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3D PRINGLES</a:t>
            </a:r>
            <a:endParaRPr lang="es-PA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82" y="872070"/>
            <a:ext cx="1596493" cy="25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"/>
    </mc:Choice>
    <mc:Fallback xmlns="">
      <p:transition spd="slow" advTm="93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0092863" y="596669"/>
            <a:ext cx="5276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Etiqueta estándar para bebidas, </a:t>
            </a:r>
            <a:r>
              <a:rPr lang="es-MX" dirty="0" err="1"/>
              <a:t>Chuby</a:t>
            </a:r>
            <a:r>
              <a:rPr lang="es-MX" dirty="0"/>
              <a:t>, malticas, jugos</a:t>
            </a:r>
          </a:p>
          <a:p>
            <a:r>
              <a:rPr lang="es-MX" dirty="0"/>
              <a:t>Puede imprimirse papel adherible.</a:t>
            </a:r>
          </a:p>
        </p:txBody>
      </p:sp>
      <p:pic>
        <p:nvPicPr>
          <p:cNvPr id="5" name="Picture 2" descr="Soda Sabor Chuche a Uva | Chubby Bottle | JaponShop">
            <a:extLst>
              <a:ext uri="{FF2B5EF4-FFF2-40B4-BE49-F238E27FC236}">
                <a16:creationId xmlns:a16="http://schemas.microsoft.com/office/drawing/2014/main" id="{3FA4C058-052E-4172-9DE2-A5B28C4E2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970" y="-1757801"/>
            <a:ext cx="1705497" cy="22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it Completo Fiesta Baby Shower Elefante Rosa - Oh Yupi Yei">
            <a:extLst>
              <a:ext uri="{FF2B5EF4-FFF2-40B4-BE49-F238E27FC236}">
                <a16:creationId xmlns:a16="http://schemas.microsoft.com/office/drawing/2014/main" id="{7B336400-65BA-4C63-ABA2-79BED4CA5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67" y1="18830" x2="44912" y2="35577"/>
                        <a14:foregroundMark x1="39123" y1="33413" x2="40526" y2="39103"/>
                        <a14:foregroundMark x1="41930" y1="43429" x2="50877" y2="45433"/>
                        <a14:foregroundMark x1="38333" y1="47676" x2="38333" y2="47676"/>
                        <a14:foregroundMark x1="37105" y1="46394" x2="37105" y2="46394"/>
                        <a14:backgroundMark x1="12719" y1="65545" x2="71316" y2="60817"/>
                        <a14:backgroundMark x1="19123" y1="77404" x2="28070" y2="77083"/>
                        <a14:backgroundMark x1="28070" y1="77083" x2="77456" y2="77083"/>
                        <a14:backgroundMark x1="58509" y1="59936" x2="69912" y2="54167"/>
                        <a14:backgroundMark x1="69912" y1="54167" x2="84737" y2="51282"/>
                        <a14:backgroundMark x1="37895" y1="52083" x2="39737" y2="52244"/>
                        <a14:backgroundMark x1="35702" y1="30849" x2="34912" y2="34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4" t="6887" r="39700" b="50373"/>
          <a:stretch/>
        </p:blipFill>
        <p:spPr bwMode="auto">
          <a:xfrm>
            <a:off x="10182148" y="2995297"/>
            <a:ext cx="1705497" cy="29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itrus Blend 250ml – Kosher Panamá">
            <a:extLst>
              <a:ext uri="{FF2B5EF4-FFF2-40B4-BE49-F238E27FC236}">
                <a16:creationId xmlns:a16="http://schemas.microsoft.com/office/drawing/2014/main" id="{F5F56CE6-20DF-4BD3-B82F-E7AD64567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620" y1="33796" x2="51794" y2="36343"/>
                        <a14:foregroundMark x1="47627" y1="34549" x2="46701" y2="38021"/>
                        <a14:foregroundMark x1="53241" y1="34375" x2="52894" y2="37789"/>
                        <a14:foregroundMark x1="48148" y1="32697" x2="51100" y2="32523"/>
                        <a14:foregroundMark x1="47801" y1="34896" x2="51794" y2="33275"/>
                        <a14:foregroundMark x1="46875" y1="32697" x2="47396" y2="35069"/>
                        <a14:foregroundMark x1="52546" y1="32697" x2="52546" y2="34549"/>
                        <a14:foregroundMark x1="49074" y1="31944" x2="53067" y2="34722"/>
                        <a14:foregroundMark x1="48322" y1="33275" x2="53819" y2="35995"/>
                        <a14:foregroundMark x1="53067" y1="33449" x2="53067" y2="33449"/>
                        <a14:foregroundMark x1="47222" y1="32176" x2="53241" y2="3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19" t="26858" r="35423" b="7206"/>
          <a:stretch/>
        </p:blipFill>
        <p:spPr bwMode="auto">
          <a:xfrm>
            <a:off x="11669369" y="4101338"/>
            <a:ext cx="1240454" cy="29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ca-Cola logo">
            <a:extLst>
              <a:ext uri="{FF2B5EF4-FFF2-40B4-BE49-F238E27FC236}">
                <a16:creationId xmlns:a16="http://schemas.microsoft.com/office/drawing/2014/main" id="{04D5D6F3-41BB-47BB-9C03-CDBF6005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18579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247" y="1832554"/>
            <a:ext cx="2730266" cy="18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ca-Cola logo">
            <a:extLst>
              <a:ext uri="{FF2B5EF4-FFF2-40B4-BE49-F238E27FC236}">
                <a16:creationId xmlns:a16="http://schemas.microsoft.com/office/drawing/2014/main" id="{9AD957FB-2F7F-4261-AA2C-94D4AD55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C4268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447" y="2995297"/>
            <a:ext cx="2730266" cy="18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 rot="16200000">
            <a:off x="10467012" y="3502985"/>
            <a:ext cx="84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AGUAS</a:t>
            </a:r>
            <a:endParaRPr lang="es-PA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4082474" y="211458"/>
            <a:ext cx="1600200" cy="6421805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25000" sy="2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6150" name="Picture 6" descr="Del Monte Logo PNG Transparent &amp; SVG Vector - Freebie Supply">
            <a:extLst>
              <a:ext uri="{FF2B5EF4-FFF2-40B4-BE49-F238E27FC236}">
                <a16:creationId xmlns:a16="http://schemas.microsoft.com/office/drawing/2014/main" id="{F1FB0AD5-DA9A-4007-9B41-6E3A44957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65" y="2995297"/>
            <a:ext cx="1084012" cy="81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41" y="2671475"/>
            <a:ext cx="4719846" cy="15356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53" y="2838634"/>
            <a:ext cx="1054008" cy="58605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718019" y="2479130"/>
            <a:ext cx="25122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dirty="0" smtClean="0">
                <a:solidFill>
                  <a:srgbClr val="EA3C9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cade" panose="00000400000000000000" pitchFamily="2" charset="0"/>
              </a:rPr>
              <a:t>Alexa</a:t>
            </a:r>
            <a:endParaRPr lang="es-PA" sz="8000" dirty="0">
              <a:solidFill>
                <a:srgbClr val="EA3C9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cade" panose="000004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12" y="2649360"/>
            <a:ext cx="1102907" cy="14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1"/>
    </mc:Choice>
    <mc:Fallback xmlns="">
      <p:transition spd="slow" advTm="984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054229" y="596599"/>
            <a:ext cx="6739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Etiquetas redondas </a:t>
            </a:r>
          </a:p>
          <a:p>
            <a:r>
              <a:rPr lang="es-MX" dirty="0"/>
              <a:t>Las puede colocar del tamaño que guste en la opción formato tamaño</a:t>
            </a:r>
          </a:p>
          <a:p>
            <a:r>
              <a:rPr lang="es-MX" dirty="0"/>
              <a:t>Imprimir en cartulina para </a:t>
            </a:r>
            <a:r>
              <a:rPr lang="es-MX" dirty="0" err="1"/>
              <a:t>toppers</a:t>
            </a:r>
            <a:endParaRPr lang="es-MX" dirty="0"/>
          </a:p>
          <a:p>
            <a:r>
              <a:rPr lang="es-MX" dirty="0"/>
              <a:t>Y en papel adhesivo para </a:t>
            </a:r>
            <a:r>
              <a:rPr lang="es-MX" dirty="0" err="1"/>
              <a:t>stikers</a:t>
            </a:r>
            <a:endParaRPr lang="es-MX" dirty="0"/>
          </a:p>
          <a:p>
            <a:endParaRPr lang="en-US" dirty="0"/>
          </a:p>
        </p:txBody>
      </p:sp>
      <p:pic>
        <p:nvPicPr>
          <p:cNvPr id="9218" name="Picture 2" descr="Wrappers Y Toppers Para Cupcakes Muffins Personalizados - $ 22,00 ...">
            <a:extLst>
              <a:ext uri="{FF2B5EF4-FFF2-40B4-BE49-F238E27FC236}">
                <a16:creationId xmlns:a16="http://schemas.microsoft.com/office/drawing/2014/main" id="{3AF844B3-3F13-495B-86C7-831420B6A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33" b="70750" l="38715" r="63108">
                        <a14:foregroundMark x1="59896" y1="34833" x2="56858" y2="40000"/>
                        <a14:foregroundMark x1="50955" y1="35750" x2="56944" y2="31333"/>
                        <a14:foregroundMark x1="56944" y1="31333" x2="63108" y2="35417"/>
                        <a14:foregroundMark x1="63108" y1="35417" x2="60764" y2="42000"/>
                        <a14:foregroundMark x1="60764" y1="42000" x2="53125" y2="42250"/>
                        <a14:foregroundMark x1="53125" y1="42250" x2="50608" y2="35333"/>
                        <a14:foregroundMark x1="50608" y1="35333" x2="56510" y2="31000"/>
                        <a14:foregroundMark x1="56510" y1="31000" x2="56684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42" t="25907" r="34196" b="24230"/>
          <a:stretch/>
        </p:blipFill>
        <p:spPr bwMode="auto">
          <a:xfrm>
            <a:off x="6014580" y="2073927"/>
            <a:ext cx="1979113" cy="341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127" y="3064527"/>
            <a:ext cx="1836735" cy="1829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91" l="28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40" y="2246811"/>
            <a:ext cx="2281253" cy="228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138012" y="102220"/>
            <a:ext cx="6261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Etiqueta para </a:t>
            </a:r>
            <a:r>
              <a:rPr lang="es-MX" dirty="0" err="1"/>
              <a:t>Clipsables</a:t>
            </a:r>
            <a:r>
              <a:rPr lang="es-MX" dirty="0"/>
              <a:t> pequeñas 11cm de ancho</a:t>
            </a:r>
          </a:p>
          <a:p>
            <a:r>
              <a:rPr lang="es-MX" dirty="0"/>
              <a:t>Se puede usar papel adhesivo y colocarlo en el extremo superior.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10138012" y="1196217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Individual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191323" y="3789897"/>
            <a:ext cx="3289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Doble (se debe hacer un dobles en la mitad y se pega con grapas o en papel adhesivo)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DEC8734-29E0-4BA3-A5B1-A2D45C3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580" y="1663977"/>
            <a:ext cx="1604346" cy="1882265"/>
          </a:xfrm>
          <a:prstGeom prst="rect">
            <a:avLst/>
          </a:prstGeom>
        </p:spPr>
      </p:pic>
      <p:pic>
        <p:nvPicPr>
          <p:cNvPr id="10" name="Picture 8" descr="Oreo logo">
            <a:extLst>
              <a:ext uri="{FF2B5EF4-FFF2-40B4-BE49-F238E27FC236}">
                <a16:creationId xmlns:a16="http://schemas.microsoft.com/office/drawing/2014/main" id="{AF87F559-BC2E-4921-9BE7-8EC5171E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C4268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012" y="4038600"/>
            <a:ext cx="41052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16200000">
            <a:off x="7769539" y="3294030"/>
            <a:ext cx="125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CLIPSABLES</a:t>
            </a:r>
            <a:endParaRPr lang="es-PA" dirty="0"/>
          </a:p>
        </p:txBody>
      </p:sp>
      <p:sp>
        <p:nvSpPr>
          <p:cNvPr id="2" name="Rectángulo 1"/>
          <p:cNvSpPr/>
          <p:nvPr/>
        </p:nvSpPr>
        <p:spPr>
          <a:xfrm>
            <a:off x="2948273" y="2052763"/>
            <a:ext cx="3962743" cy="2890094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cxnSp>
        <p:nvCxnSpPr>
          <p:cNvPr id="4" name="Conector recto 3"/>
          <p:cNvCxnSpPr/>
          <p:nvPr/>
        </p:nvCxnSpPr>
        <p:spPr>
          <a:xfrm>
            <a:off x="2948273" y="3516860"/>
            <a:ext cx="396274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08" y="3561483"/>
            <a:ext cx="1071061" cy="138137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70301" y="2084139"/>
            <a:ext cx="1071061" cy="13813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05" y="3690978"/>
            <a:ext cx="1231891" cy="107776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29371" y="2093104"/>
            <a:ext cx="1231891" cy="1077762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3990117" y="3477270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dirty="0" smtClean="0">
                <a:solidFill>
                  <a:srgbClr val="EA3C9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cade" panose="00000400000000000000" pitchFamily="2" charset="0"/>
              </a:rPr>
              <a:t>Alexa</a:t>
            </a:r>
            <a:endParaRPr lang="es-PA" sz="7200" dirty="0">
              <a:solidFill>
                <a:srgbClr val="EA3C9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cade" panose="00000400000000000000" pitchFamily="2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 flipV="1">
            <a:off x="3784275" y="2359166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dirty="0" smtClean="0">
                <a:solidFill>
                  <a:srgbClr val="EA3C9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cade" panose="00000400000000000000" pitchFamily="2" charset="0"/>
              </a:rPr>
              <a:t>Alexa</a:t>
            </a:r>
            <a:endParaRPr lang="es-PA" sz="7200" dirty="0">
              <a:solidFill>
                <a:srgbClr val="EA3C9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ca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81650" y="552450"/>
            <a:ext cx="3453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800" b="1" dirty="0">
                <a:solidFill>
                  <a:srgbClr val="CC00CC"/>
                </a:solidFill>
              </a:rPr>
              <a:t>Etiqueta </a:t>
            </a:r>
            <a:r>
              <a:rPr lang="es-MX" sz="2800" b="1" dirty="0" err="1">
                <a:solidFill>
                  <a:srgbClr val="CC00CC"/>
                </a:solidFill>
              </a:rPr>
              <a:t>Nucita</a:t>
            </a:r>
            <a:r>
              <a:rPr lang="es-MX" sz="2800" b="1" dirty="0">
                <a:solidFill>
                  <a:srgbClr val="CC00CC"/>
                </a:solidFill>
              </a:rPr>
              <a:t> 14 gr.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95" y="2302844"/>
            <a:ext cx="3396302" cy="266920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117103" y="6197824"/>
            <a:ext cx="99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 smtClean="0"/>
              <a:t>NUCITAS</a:t>
            </a:r>
            <a:endParaRPr lang="es-PA" dirty="0"/>
          </a:p>
        </p:txBody>
      </p:sp>
      <p:sp>
        <p:nvSpPr>
          <p:cNvPr id="2" name="Rectángulo redondeado 1"/>
          <p:cNvSpPr/>
          <p:nvPr/>
        </p:nvSpPr>
        <p:spPr>
          <a:xfrm>
            <a:off x="2281753" y="1317839"/>
            <a:ext cx="2170365" cy="181067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50000" sy="7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200" y="2536170"/>
            <a:ext cx="811469" cy="5279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44" y="1441105"/>
            <a:ext cx="824009" cy="109506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2414762" y="1575230"/>
            <a:ext cx="1931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dirty="0" smtClean="0">
                <a:solidFill>
                  <a:srgbClr val="EA3C93"/>
                </a:solidFill>
                <a:effectLst>
                  <a:glow rad="139700">
                    <a:schemeClr val="bg1">
                      <a:alpha val="91000"/>
                    </a:schemeClr>
                  </a:glow>
                </a:effectLst>
                <a:latin typeface="Arcade" panose="00000400000000000000" pitchFamily="2" charset="0"/>
              </a:rPr>
              <a:t>Alexa</a:t>
            </a:r>
            <a:endParaRPr lang="es-PA" sz="6000" dirty="0">
              <a:solidFill>
                <a:srgbClr val="EA3C93"/>
              </a:solidFill>
              <a:effectLst>
                <a:glow rad="139700">
                  <a:schemeClr val="bg1">
                    <a:alpha val="91000"/>
                  </a:schemeClr>
                </a:glow>
              </a:effectLst>
              <a:latin typeface="Arca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3 Rectángulo"/>
          <p:cNvSpPr/>
          <p:nvPr/>
        </p:nvSpPr>
        <p:spPr>
          <a:xfrm>
            <a:off x="6210945" y="1098413"/>
            <a:ext cx="2114629" cy="646307"/>
          </a:xfrm>
          <a:prstGeom prst="rect">
            <a:avLst/>
          </a:prstGeom>
        </p:spPr>
        <p:txBody>
          <a:bodyPr wrap="square" lIns="91418" tIns="45708" rIns="91418" bIns="4570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 dirty="0"/>
              <a:t>Monedas de chocolate</a:t>
            </a:r>
          </a:p>
        </p:txBody>
      </p:sp>
      <p:pic>
        <p:nvPicPr>
          <p:cNvPr id="14338" name="Picture 2" descr="Free chocolate coins Images, Pictures, and Royalty-Free Stock ...">
            <a:extLst>
              <a:ext uri="{FF2B5EF4-FFF2-40B4-BE49-F238E27FC236}">
                <a16:creationId xmlns:a16="http://schemas.microsoft.com/office/drawing/2014/main" id="{F3549A54-9F88-4A39-A197-91B4091E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9" b="92162" l="7680" r="89706">
                        <a14:foregroundMark x1="7843" y1="55107" x2="9804" y2="47268"/>
                        <a14:foregroundMark x1="22712" y1="90261" x2="30065" y2="92162"/>
                        <a14:foregroundMark x1="63889" y1="13302" x2="61601" y2="12589"/>
                        <a14:foregroundMark x1="62255" y1="12589" x2="58170" y2="12589"/>
                        <a14:foregroundMark x1="47876" y1="15439" x2="51797" y2="17340"/>
                        <a14:foregroundMark x1="20098" y1="30641" x2="20098" y2="30641"/>
                        <a14:foregroundMark x1="15196" y1="33017" x2="15196" y2="33017"/>
                        <a14:foregroundMark x1="20915" y1="30166" x2="20915" y2="30166"/>
                        <a14:foregroundMark x1="18464" y1="30641" x2="18464" y2="30641"/>
                        <a14:foregroundMark x1="18137" y1="31354" x2="20425" y2="3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92" y="1857165"/>
            <a:ext cx="3179372" cy="21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3705909" y="1590465"/>
            <a:ext cx="1499746" cy="149974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5004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30911</TotalTime>
  <Words>166</Words>
  <Application>Microsoft Office PowerPoint</Application>
  <PresentationFormat>A4 (210 x 297 mm)</PresentationFormat>
  <Paragraphs>45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A&amp;S Shocard Block</vt:lpstr>
      <vt:lpstr>Arcade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Magaly Velasquez</dc:creator>
  <cp:lastModifiedBy>candy</cp:lastModifiedBy>
  <cp:revision>419</cp:revision>
  <cp:lastPrinted>2020-07-23T17:22:48Z</cp:lastPrinted>
  <dcterms:created xsi:type="dcterms:W3CDTF">2019-07-24T00:58:10Z</dcterms:created>
  <dcterms:modified xsi:type="dcterms:W3CDTF">2020-10-16T21:48:17Z</dcterms:modified>
</cp:coreProperties>
</file>